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12192000"/>
  <p:notesSz cx="7008800" cy="92948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6BFBAC0-FFE1-467D-B0FF-40F81578D332}">
  <a:tblStyle styleId="{86BFBAC0-FFE1-467D-B0FF-40F81578D33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406400" y="696912"/>
            <a:ext cx="6196012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4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6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8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1:notes"/>
          <p:cNvSpPr/>
          <p:nvPr>
            <p:ph idx="2" type="sldImg"/>
          </p:nvPr>
        </p:nvSpPr>
        <p:spPr>
          <a:xfrm>
            <a:off x="406400" y="696912"/>
            <a:ext cx="6196012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31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t" bIns="93125" lIns="93125" spcFirstLastPara="1" rIns="93125" wrap="square" tIns="93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3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3:notes"/>
          <p:cNvSpPr/>
          <p:nvPr>
            <p:ph idx="2" type="sldImg"/>
          </p:nvPr>
        </p:nvSpPr>
        <p:spPr>
          <a:xfrm>
            <a:off x="406400" y="696913"/>
            <a:ext cx="6196013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5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5:notes"/>
          <p:cNvSpPr/>
          <p:nvPr>
            <p:ph idx="2" type="sldImg"/>
          </p:nvPr>
        </p:nvSpPr>
        <p:spPr>
          <a:xfrm>
            <a:off x="406400" y="696913"/>
            <a:ext cx="6196013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7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7:notes"/>
          <p:cNvSpPr/>
          <p:nvPr>
            <p:ph idx="2" type="sldImg"/>
          </p:nvPr>
        </p:nvSpPr>
        <p:spPr>
          <a:xfrm>
            <a:off x="406400" y="696913"/>
            <a:ext cx="6196013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9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39:notes"/>
          <p:cNvSpPr/>
          <p:nvPr>
            <p:ph idx="2" type="sldImg"/>
          </p:nvPr>
        </p:nvSpPr>
        <p:spPr>
          <a:xfrm>
            <a:off x="406400" y="696913"/>
            <a:ext cx="6196013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1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41:notes"/>
          <p:cNvSpPr/>
          <p:nvPr>
            <p:ph idx="2" type="sldImg"/>
          </p:nvPr>
        </p:nvSpPr>
        <p:spPr>
          <a:xfrm>
            <a:off x="406400" y="696913"/>
            <a:ext cx="6196013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3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43:notes"/>
          <p:cNvSpPr/>
          <p:nvPr>
            <p:ph idx="2" type="sldImg"/>
          </p:nvPr>
        </p:nvSpPr>
        <p:spPr>
          <a:xfrm>
            <a:off x="406400" y="696913"/>
            <a:ext cx="6196013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7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7:notes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5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45:notes"/>
          <p:cNvSpPr/>
          <p:nvPr>
            <p:ph idx="2" type="sldImg"/>
          </p:nvPr>
        </p:nvSpPr>
        <p:spPr>
          <a:xfrm>
            <a:off x="406400" y="696913"/>
            <a:ext cx="6196013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7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1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93125" lIns="93125" spcFirstLastPara="1" rIns="93125" wrap="square" tIns="93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1:notes"/>
          <p:cNvSpPr/>
          <p:nvPr>
            <p:ph idx="2" type="sldImg"/>
          </p:nvPr>
        </p:nvSpPr>
        <p:spPr>
          <a:xfrm>
            <a:off x="404813" y="696913"/>
            <a:ext cx="6199187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3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93125" lIns="93125" spcFirstLastPara="1" rIns="93125" wrap="square" tIns="93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3:notes"/>
          <p:cNvSpPr/>
          <p:nvPr>
            <p:ph idx="2" type="sldImg"/>
          </p:nvPr>
        </p:nvSpPr>
        <p:spPr>
          <a:xfrm>
            <a:off x="404812" y="696912"/>
            <a:ext cx="6199187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5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93125" lIns="93125" spcFirstLastPara="1" rIns="93125" wrap="square" tIns="93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15:notes"/>
          <p:cNvSpPr/>
          <p:nvPr>
            <p:ph idx="2" type="sldImg"/>
          </p:nvPr>
        </p:nvSpPr>
        <p:spPr>
          <a:xfrm>
            <a:off x="404812" y="696912"/>
            <a:ext cx="6199187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7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93125" lIns="93125" spcFirstLastPara="1" rIns="93125" wrap="square" tIns="93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7:notes"/>
          <p:cNvSpPr/>
          <p:nvPr>
            <p:ph idx="2" type="sldImg"/>
          </p:nvPr>
        </p:nvSpPr>
        <p:spPr>
          <a:xfrm>
            <a:off x="404812" y="696912"/>
            <a:ext cx="6199187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0:notes"/>
          <p:cNvSpPr txBox="1"/>
          <p:nvPr>
            <p:ph idx="1" type="body"/>
          </p:nvPr>
        </p:nvSpPr>
        <p:spPr>
          <a:xfrm>
            <a:off x="700881" y="4415035"/>
            <a:ext cx="5607048" cy="4182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93125" lIns="93125" spcFirstLastPara="1" rIns="93125" wrap="square" tIns="93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20:notes"/>
          <p:cNvSpPr/>
          <p:nvPr>
            <p:ph idx="2" type="sldImg"/>
          </p:nvPr>
        </p:nvSpPr>
        <p:spPr>
          <a:xfrm>
            <a:off x="404812" y="696912"/>
            <a:ext cx="6199187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2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2"/>
          <p:cNvGrpSpPr/>
          <p:nvPr/>
        </p:nvGrpSpPr>
        <p:grpSpPr>
          <a:xfrm>
            <a:off x="0" y="0"/>
            <a:ext cx="2305051" cy="6858000"/>
            <a:chOff x="0" y="0"/>
            <a:chExt cx="2305051" cy="6858000"/>
          </a:xfrm>
        </p:grpSpPr>
        <p:sp>
          <p:nvSpPr>
            <p:cNvPr id="55" name="Google Shape;55;p2"/>
            <p:cNvSpPr/>
            <p:nvPr/>
          </p:nvSpPr>
          <p:spPr>
            <a:xfrm>
              <a:off x="1209675" y="4763"/>
              <a:ext cx="23813" cy="2181224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28712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123950" y="4021137"/>
              <a:ext cx="190500" cy="188912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14337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33375" y="4481512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2"/>
            <p:cNvSpPr/>
            <p:nvPr/>
          </p:nvSpPr>
          <p:spPr>
            <a:xfrm>
              <a:off x="1290637" y="14288"/>
              <a:ext cx="376237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2"/>
            <p:cNvSpPr/>
            <p:nvPr/>
          </p:nvSpPr>
          <p:spPr>
            <a:xfrm>
              <a:off x="1600200" y="1801813"/>
              <a:ext cx="190500" cy="188912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2"/>
            <p:cNvSpPr/>
            <p:nvPr/>
          </p:nvSpPr>
          <p:spPr>
            <a:xfrm>
              <a:off x="1643063" y="0"/>
              <a:ext cx="152400" cy="912812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2"/>
            <p:cNvSpPr/>
            <p:nvPr/>
          </p:nvSpPr>
          <p:spPr>
            <a:xfrm>
              <a:off x="1685925" y="1420812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85925" y="903287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2"/>
            <p:cNvSpPr/>
            <p:nvPr/>
          </p:nvSpPr>
          <p:spPr>
            <a:xfrm>
              <a:off x="2119313" y="488950"/>
              <a:ext cx="161925" cy="147637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2"/>
            <p:cNvSpPr/>
            <p:nvPr/>
          </p:nvSpPr>
          <p:spPr>
            <a:xfrm>
              <a:off x="866775" y="903287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90587" y="1554162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38187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2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675" y="903287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0" y="3897312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2"/>
            <p:cNvSpPr/>
            <p:nvPr/>
          </p:nvSpPr>
          <p:spPr>
            <a:xfrm>
              <a:off x="66675" y="4149725"/>
              <a:ext cx="190500" cy="188912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2"/>
            <p:cNvSpPr/>
            <p:nvPr/>
          </p:nvSpPr>
          <p:spPr>
            <a:xfrm>
              <a:off x="66675" y="1468437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2"/>
            <p:cNvSpPr/>
            <p:nvPr/>
          </p:nvSpPr>
          <p:spPr>
            <a:xfrm>
              <a:off x="57150" y="4881562"/>
              <a:ext cx="190500" cy="188912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2"/>
            <p:cNvSpPr/>
            <p:nvPr/>
          </p:nvSpPr>
          <p:spPr>
            <a:xfrm>
              <a:off x="561975" y="6430962"/>
              <a:ext cx="190500" cy="188912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2937" y="6610350"/>
              <a:ext cx="23813" cy="242886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6200" y="6430962"/>
              <a:ext cx="190500" cy="188912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0" y="5978525"/>
              <a:ext cx="190500" cy="461962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2"/>
            <p:cNvSpPr/>
            <p:nvPr/>
          </p:nvSpPr>
          <p:spPr>
            <a:xfrm>
              <a:off x="1014412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2"/>
            <p:cNvSpPr/>
            <p:nvPr/>
          </p:nvSpPr>
          <p:spPr>
            <a:xfrm>
              <a:off x="938212" y="2547938"/>
              <a:ext cx="166687" cy="160336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95312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2"/>
            <p:cNvSpPr/>
            <p:nvPr/>
          </p:nvSpPr>
          <p:spPr>
            <a:xfrm>
              <a:off x="1223962" y="1382712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2"/>
            <p:cNvSpPr/>
            <p:nvPr/>
          </p:nvSpPr>
          <p:spPr>
            <a:xfrm>
              <a:off x="1300162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80987" y="3417887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2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763" y="2166938"/>
              <a:ext cx="114300" cy="452437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2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228725" y="4662487"/>
              <a:ext cx="23813" cy="2181224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319212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2"/>
            <p:cNvSpPr/>
            <p:nvPr/>
          </p:nvSpPr>
          <p:spPr>
            <a:xfrm>
              <a:off x="1147762" y="4481512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819150" y="3983037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2"/>
            <p:cNvSpPr/>
            <p:nvPr/>
          </p:nvSpPr>
          <p:spPr>
            <a:xfrm>
              <a:off x="728662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624012" y="4867275"/>
              <a:ext cx="190500" cy="188912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404937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2"/>
            <p:cNvSpPr/>
            <p:nvPr/>
          </p:nvSpPr>
          <p:spPr>
            <a:xfrm>
              <a:off x="1666875" y="5945187"/>
              <a:ext cx="152400" cy="912812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2"/>
            <p:cNvSpPr/>
            <p:nvPr/>
          </p:nvSpPr>
          <p:spPr>
            <a:xfrm>
              <a:off x="1709738" y="5246687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709738" y="5764212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2"/>
            <p:cNvSpPr/>
            <p:nvPr/>
          </p:nvSpPr>
          <p:spPr>
            <a:xfrm>
              <a:off x="2147888" y="6221412"/>
              <a:ext cx="157163" cy="147637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>
              <a:off x="633412" y="5103812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"/>
          <p:cNvSpPr txBox="1"/>
          <p:nvPr>
            <p:ph type="ctrTitle"/>
          </p:nvPr>
        </p:nvSpPr>
        <p:spPr>
          <a:xfrm>
            <a:off x="1876424" y="1122362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-88900" lvl="2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"/>
          <p:cNvSpPr txBox="1"/>
          <p:nvPr>
            <p:ph idx="1" type="subTitle"/>
          </p:nvPr>
        </p:nvSpPr>
        <p:spPr>
          <a:xfrm>
            <a:off x="1876424" y="3602037"/>
            <a:ext cx="8791575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/>
            </a:lvl1pPr>
            <a:lvl2pPr indent="0" lvl="1" marL="4572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2pPr>
            <a:lvl3pPr indent="0" lvl="2" marL="9144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3pPr>
            <a:lvl4pPr indent="0" lvl="3" marL="13716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4pPr>
            <a:lvl5pPr indent="0" lvl="4" marL="18288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5pPr>
            <a:lvl6pPr indent="0" lvl="5" marL="22860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6pPr>
            <a:lvl7pPr indent="0" lvl="6" marL="27432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7pPr>
            <a:lvl8pPr indent="0" lvl="7" marL="32004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8pPr>
            <a:lvl9pPr indent="0" lvl="8" marL="36576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11" name="Google Shape;111;p2"/>
          <p:cNvSpPr txBox="1"/>
          <p:nvPr>
            <p:ph idx="10" type="dt"/>
          </p:nvPr>
        </p:nvSpPr>
        <p:spPr>
          <a:xfrm>
            <a:off x="7077510" y="541020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12" name="Google Shape;112;p2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13" name="Google Shape;113;p2"/>
          <p:cNvSpPr txBox="1"/>
          <p:nvPr>
            <p:ph idx="12" type="sldNum"/>
          </p:nvPr>
        </p:nvSpPr>
        <p:spPr>
          <a:xfrm>
            <a:off x="9896910" y="5410198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"/>
          <p:cNvSpPr txBox="1"/>
          <p:nvPr>
            <p:ph type="title"/>
          </p:nvPr>
        </p:nvSpPr>
        <p:spPr>
          <a:xfrm>
            <a:off x="1141454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" name="Google Shape;167;p11"/>
          <p:cNvSpPr txBox="1"/>
          <p:nvPr>
            <p:ph idx="1" type="body"/>
          </p:nvPr>
        </p:nvSpPr>
        <p:spPr>
          <a:xfrm>
            <a:off x="1141408" y="4419598"/>
            <a:ext cx="9904458" cy="137159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68" name="Google Shape;168;p11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69" name="Google Shape;169;p11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70" name="Google Shape;170;p11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2"/>
          <p:cNvSpPr txBox="1"/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3" name="Google Shape;173;p12"/>
          <p:cNvSpPr txBox="1"/>
          <p:nvPr>
            <p:ph idx="1" type="body"/>
          </p:nvPr>
        </p:nvSpPr>
        <p:spPr>
          <a:xfrm>
            <a:off x="1720642" y="3365557"/>
            <a:ext cx="8752299" cy="54896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74" name="Google Shape;174;p12"/>
          <p:cNvSpPr txBox="1"/>
          <p:nvPr>
            <p:ph idx="2" type="body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75" name="Google Shape;175;p12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76" name="Google Shape;176;p12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77" name="Google Shape;177;p12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2"/>
          <p:cNvSpPr txBox="1"/>
          <p:nvPr/>
        </p:nvSpPr>
        <p:spPr>
          <a:xfrm>
            <a:off x="903512" y="732393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79" name="Google Shape;179;p12"/>
          <p:cNvSpPr txBox="1"/>
          <p:nvPr/>
        </p:nvSpPr>
        <p:spPr>
          <a:xfrm>
            <a:off x="10537370" y="2764972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3"/>
          <p:cNvSpPr txBox="1"/>
          <p:nvPr>
            <p:ph type="title"/>
          </p:nvPr>
        </p:nvSpPr>
        <p:spPr>
          <a:xfrm>
            <a:off x="1141408" y="2134041"/>
            <a:ext cx="9906000" cy="251183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2" name="Google Shape;182;p13"/>
          <p:cNvSpPr txBox="1"/>
          <p:nvPr>
            <p:ph idx="1" type="body"/>
          </p:nvPr>
        </p:nvSpPr>
        <p:spPr>
          <a:xfrm>
            <a:off x="1141362" y="4657655"/>
            <a:ext cx="9904505" cy="114064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83" name="Google Shape;183;p13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84" name="Google Shape;184;p13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85" name="Google Shape;185;p13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"/>
          <p:cNvSpPr txBox="1"/>
          <p:nvPr>
            <p:ph type="title"/>
          </p:nvPr>
        </p:nvSpPr>
        <p:spPr>
          <a:xfrm>
            <a:off x="1141412" y="609600"/>
            <a:ext cx="9905997" cy="1904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8" name="Google Shape;188;p14"/>
          <p:cNvSpPr txBox="1"/>
          <p:nvPr>
            <p:ph idx="1" type="body"/>
          </p:nvPr>
        </p:nvSpPr>
        <p:spPr>
          <a:xfrm>
            <a:off x="1141408" y="2674463"/>
            <a:ext cx="3196899" cy="6857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89" name="Google Shape;189;p14"/>
          <p:cNvSpPr txBox="1"/>
          <p:nvPr>
            <p:ph idx="2" type="body"/>
          </p:nvPr>
        </p:nvSpPr>
        <p:spPr>
          <a:xfrm>
            <a:off x="1127916" y="3360262"/>
            <a:ext cx="3208734" cy="24309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90" name="Google Shape;190;p14"/>
          <p:cNvSpPr txBox="1"/>
          <p:nvPr>
            <p:ph idx="3" type="body"/>
          </p:nvPr>
        </p:nvSpPr>
        <p:spPr>
          <a:xfrm>
            <a:off x="4514766" y="2677633"/>
            <a:ext cx="3184385" cy="6857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91" name="Google Shape;191;p14"/>
          <p:cNvSpPr txBox="1"/>
          <p:nvPr>
            <p:ph idx="4" type="body"/>
          </p:nvPr>
        </p:nvSpPr>
        <p:spPr>
          <a:xfrm>
            <a:off x="4504212" y="3363435"/>
            <a:ext cx="3195829" cy="24309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92" name="Google Shape;192;p14"/>
          <p:cNvSpPr txBox="1"/>
          <p:nvPr>
            <p:ph idx="5" type="body"/>
          </p:nvPr>
        </p:nvSpPr>
        <p:spPr>
          <a:xfrm>
            <a:off x="7852442" y="2674463"/>
            <a:ext cx="3194966" cy="6857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93" name="Google Shape;193;p14"/>
          <p:cNvSpPr txBox="1"/>
          <p:nvPr>
            <p:ph idx="6" type="body"/>
          </p:nvPr>
        </p:nvSpPr>
        <p:spPr>
          <a:xfrm>
            <a:off x="7852442" y="3360262"/>
            <a:ext cx="3194966" cy="24309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94" name="Google Shape;194;p14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95" name="Google Shape;195;p14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96" name="Google Shape;196;p14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/>
          <p:cNvSpPr txBox="1"/>
          <p:nvPr>
            <p:ph type="title"/>
          </p:nvPr>
        </p:nvSpPr>
        <p:spPr>
          <a:xfrm>
            <a:off x="1141411" y="609600"/>
            <a:ext cx="9905997" cy="1904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" name="Google Shape;199;p15"/>
          <p:cNvSpPr txBox="1"/>
          <p:nvPr>
            <p:ph idx="1" type="body"/>
          </p:nvPr>
        </p:nvSpPr>
        <p:spPr>
          <a:xfrm>
            <a:off x="1141412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00" name="Google Shape;200;p15"/>
          <p:cNvSpPr/>
          <p:nvPr>
            <p:ph idx="2" type="pic"/>
          </p:nvPr>
        </p:nvSpPr>
        <p:spPr>
          <a:xfrm>
            <a:off x="1141412" y="2666998"/>
            <a:ext cx="31952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01" name="Google Shape;201;p15"/>
          <p:cNvSpPr txBox="1"/>
          <p:nvPr>
            <p:ph idx="3" type="body"/>
          </p:nvPr>
        </p:nvSpPr>
        <p:spPr>
          <a:xfrm>
            <a:off x="1141412" y="4980857"/>
            <a:ext cx="3195240" cy="81784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02" name="Google Shape;202;p15"/>
          <p:cNvSpPr txBox="1"/>
          <p:nvPr>
            <p:ph idx="4" type="body"/>
          </p:nvPr>
        </p:nvSpPr>
        <p:spPr>
          <a:xfrm>
            <a:off x="4489053" y="4404596"/>
            <a:ext cx="320039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03" name="Google Shape;203;p15"/>
          <p:cNvSpPr/>
          <p:nvPr>
            <p:ph idx="5" type="pic"/>
          </p:nvPr>
        </p:nvSpPr>
        <p:spPr>
          <a:xfrm>
            <a:off x="4489053" y="2666998"/>
            <a:ext cx="31989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04" name="Google Shape;204;p15"/>
          <p:cNvSpPr txBox="1"/>
          <p:nvPr>
            <p:ph idx="6" type="body"/>
          </p:nvPr>
        </p:nvSpPr>
        <p:spPr>
          <a:xfrm>
            <a:off x="4487592" y="4980857"/>
            <a:ext cx="3200398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05" name="Google Shape;205;p15"/>
          <p:cNvSpPr txBox="1"/>
          <p:nvPr>
            <p:ph idx="7" type="body"/>
          </p:nvPr>
        </p:nvSpPr>
        <p:spPr>
          <a:xfrm>
            <a:off x="7852567" y="4404594"/>
            <a:ext cx="31907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06" name="Google Shape;206;p15"/>
          <p:cNvSpPr/>
          <p:nvPr>
            <p:ph idx="8" type="pic"/>
          </p:nvPr>
        </p:nvSpPr>
        <p:spPr>
          <a:xfrm>
            <a:off x="7852442" y="2666998"/>
            <a:ext cx="3194969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07" name="Google Shape;207;p15"/>
          <p:cNvSpPr txBox="1"/>
          <p:nvPr>
            <p:ph idx="9" type="body"/>
          </p:nvPr>
        </p:nvSpPr>
        <p:spPr>
          <a:xfrm>
            <a:off x="7852442" y="4980853"/>
            <a:ext cx="3194966" cy="81034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08" name="Google Shape;208;p15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09" name="Google Shape;209;p15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10" name="Google Shape;210;p15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6"/>
          <p:cNvSpPr txBox="1"/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3" name="Google Shape;213;p16"/>
          <p:cNvSpPr txBox="1"/>
          <p:nvPr>
            <p:ph idx="1" type="body"/>
          </p:nvPr>
        </p:nvSpPr>
        <p:spPr>
          <a:xfrm rot="5400000">
            <a:off x="4323553" y="-932655"/>
            <a:ext cx="3541712" cy="99059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214" name="Google Shape;214;p16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15" name="Google Shape;215;p16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 txBox="1"/>
          <p:nvPr>
            <p:ph type="title"/>
          </p:nvPr>
        </p:nvSpPr>
        <p:spPr>
          <a:xfrm rot="5400000">
            <a:off x="7454103" y="2197894"/>
            <a:ext cx="5181601" cy="20050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9" name="Google Shape;219;p17"/>
          <p:cNvSpPr txBox="1"/>
          <p:nvPr>
            <p:ph idx="1" type="body"/>
          </p:nvPr>
        </p:nvSpPr>
        <p:spPr>
          <a:xfrm rot="5400000">
            <a:off x="2424902" y="-673895"/>
            <a:ext cx="5181601" cy="77485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220" name="Google Shape;220;p17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21" name="Google Shape;221;p17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22" name="Google Shape;222;p17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/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" name="Google Shape;116;p3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17" name="Google Shape;117;p3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18" name="Google Shape;118;p3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/>
          <p:nvPr>
            <p:ph type="title"/>
          </p:nvPr>
        </p:nvSpPr>
        <p:spPr>
          <a:xfrm>
            <a:off x="1141411" y="619125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" name="Google Shape;121;p4"/>
          <p:cNvSpPr txBox="1"/>
          <p:nvPr>
            <p:ph idx="1" type="body"/>
          </p:nvPr>
        </p:nvSpPr>
        <p:spPr>
          <a:xfrm>
            <a:off x="1370019" y="2249484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22" name="Google Shape;122;p4"/>
          <p:cNvSpPr txBox="1"/>
          <p:nvPr>
            <p:ph idx="2" type="body"/>
          </p:nvPr>
        </p:nvSpPr>
        <p:spPr>
          <a:xfrm>
            <a:off x="1141408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3" name="Google Shape;123;p4"/>
          <p:cNvSpPr txBox="1"/>
          <p:nvPr>
            <p:ph idx="3" type="body"/>
          </p:nvPr>
        </p:nvSpPr>
        <p:spPr>
          <a:xfrm>
            <a:off x="6400807" y="2249483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24" name="Google Shape;124;p4"/>
          <p:cNvSpPr txBox="1"/>
          <p:nvPr>
            <p:ph idx="4" type="body"/>
          </p:nvPr>
        </p:nvSpPr>
        <p:spPr>
          <a:xfrm>
            <a:off x="6172200" y="3073397"/>
            <a:ext cx="4875208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25" name="Google Shape;125;p4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26" name="Google Shape;126;p4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27" name="Google Shape;127;p4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 txBox="1"/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5"/>
          <p:cNvSpPr txBox="1"/>
          <p:nvPr>
            <p:ph idx="1" type="body"/>
          </p:nvPr>
        </p:nvSpPr>
        <p:spPr>
          <a:xfrm>
            <a:off x="1141412" y="2249485"/>
            <a:ext cx="9905997" cy="35417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31" name="Google Shape;131;p5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32" name="Google Shape;132;p5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33" name="Google Shape;133;p5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"/>
          <p:cNvSpPr txBox="1"/>
          <p:nvPr>
            <p:ph type="title"/>
          </p:nvPr>
        </p:nvSpPr>
        <p:spPr>
          <a:xfrm>
            <a:off x="1141411" y="1419225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6" name="Google Shape;136;p6"/>
          <p:cNvSpPr txBox="1"/>
          <p:nvPr>
            <p:ph idx="1" type="body"/>
          </p:nvPr>
        </p:nvSpPr>
        <p:spPr>
          <a:xfrm>
            <a:off x="1141411" y="4424362"/>
            <a:ext cx="9906000" cy="13747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37" name="Google Shape;137;p6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38" name="Google Shape;138;p6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39" name="Google Shape;139;p6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42" name="Google Shape;142;p7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43" name="Google Shape;143;p7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"/>
          <p:cNvSpPr txBox="1"/>
          <p:nvPr>
            <p:ph type="title"/>
          </p:nvPr>
        </p:nvSpPr>
        <p:spPr>
          <a:xfrm>
            <a:off x="1146704" y="609600"/>
            <a:ext cx="3856037" cy="163988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6" name="Google Shape;146;p8"/>
          <p:cNvSpPr txBox="1"/>
          <p:nvPr>
            <p:ph idx="1" type="body"/>
          </p:nvPr>
        </p:nvSpPr>
        <p:spPr>
          <a:xfrm>
            <a:off x="5156200" y="592666"/>
            <a:ext cx="5891208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1pPr>
            <a:lvl2pPr indent="-3175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2pPr>
            <a:lvl3pPr indent="-3175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3pPr>
            <a:lvl4pPr indent="-3175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4pPr>
            <a:lvl5pPr indent="-3175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5pPr>
            <a:lvl6pPr indent="-3175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147" name="Google Shape;147;p8"/>
          <p:cNvSpPr txBox="1"/>
          <p:nvPr>
            <p:ph idx="2" type="body"/>
          </p:nvPr>
        </p:nvSpPr>
        <p:spPr>
          <a:xfrm>
            <a:off x="1146704" y="2249484"/>
            <a:ext cx="3856037" cy="35417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48" name="Google Shape;148;p8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49" name="Google Shape;149;p8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50" name="Google Shape;150;p8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 txBox="1"/>
          <p:nvPr>
            <p:ph type="title"/>
          </p:nvPr>
        </p:nvSpPr>
        <p:spPr>
          <a:xfrm>
            <a:off x="1141412" y="609600"/>
            <a:ext cx="5934506" cy="163988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3" name="Google Shape;153;p9"/>
          <p:cNvSpPr/>
          <p:nvPr>
            <p:ph idx="2" type="pic"/>
          </p:nvPr>
        </p:nvSpPr>
        <p:spPr>
          <a:xfrm>
            <a:off x="7380721" y="609600"/>
            <a:ext cx="3666689" cy="51815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54" name="Google Shape;154;p9"/>
          <p:cNvSpPr txBox="1"/>
          <p:nvPr>
            <p:ph idx="1" type="body"/>
          </p:nvPr>
        </p:nvSpPr>
        <p:spPr>
          <a:xfrm>
            <a:off x="1141408" y="2249484"/>
            <a:ext cx="5934510" cy="35417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55" name="Google Shape;155;p9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56" name="Google Shape;156;p9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57" name="Google Shape;157;p9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/>
          <p:nvPr>
            <p:ph type="title"/>
          </p:nvPr>
        </p:nvSpPr>
        <p:spPr>
          <a:xfrm>
            <a:off x="1141408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0" name="Google Shape;160;p10"/>
          <p:cNvSpPr/>
          <p:nvPr>
            <p:ph idx="2" type="pic"/>
          </p:nvPr>
        </p:nvSpPr>
        <p:spPr>
          <a:xfrm>
            <a:off x="1141411" y="606425"/>
            <a:ext cx="9912353" cy="3299776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61" name="Google Shape;161;p10"/>
          <p:cNvSpPr txBox="1"/>
          <p:nvPr>
            <p:ph idx="1" type="body"/>
          </p:nvPr>
        </p:nvSpPr>
        <p:spPr>
          <a:xfrm>
            <a:off x="1141362" y="5124019"/>
            <a:ext cx="9910858" cy="6824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62" name="Google Shape;162;p10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63" name="Google Shape;163;p10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164" name="Google Shape;164;p10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4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1"/>
          <p:cNvGrpSpPr/>
          <p:nvPr/>
        </p:nvGrpSpPr>
        <p:grpSpPr>
          <a:xfrm>
            <a:off x="-14288" y="0"/>
            <a:ext cx="12053888" cy="6857999"/>
            <a:chOff x="-14288" y="0"/>
            <a:chExt cx="12053888" cy="6857999"/>
          </a:xfrm>
        </p:grpSpPr>
        <p:grpSp>
          <p:nvGrpSpPr>
            <p:cNvPr id="8" name="Google Shape;8;p1"/>
            <p:cNvGrpSpPr/>
            <p:nvPr/>
          </p:nvGrpSpPr>
          <p:grpSpPr>
            <a:xfrm>
              <a:off x="-14288" y="0"/>
              <a:ext cx="1220788" cy="6857999"/>
              <a:chOff x="-14288" y="0"/>
              <a:chExt cx="1220788" cy="6857999"/>
            </a:xfrm>
          </p:grpSpPr>
          <p:sp>
            <p:nvSpPr>
              <p:cNvPr id="9" name="Google Shape;9;p1"/>
              <p:cNvSpPr/>
              <p:nvPr/>
            </p:nvSpPr>
            <p:spPr>
              <a:xfrm>
                <a:off x="114300" y="4763"/>
                <a:ext cx="23813" cy="2181224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" name="Google Shape;10;p1"/>
              <p:cNvSpPr/>
              <p:nvPr/>
            </p:nvSpPr>
            <p:spPr>
              <a:xfrm>
                <a:off x="33335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11;p1"/>
              <p:cNvSpPr/>
              <p:nvPr/>
            </p:nvSpPr>
            <p:spPr>
              <a:xfrm>
                <a:off x="28575" y="4021137"/>
                <a:ext cx="190500" cy="188912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1"/>
              <p:cNvSpPr/>
              <p:nvPr/>
            </p:nvSpPr>
            <p:spPr>
              <a:xfrm>
                <a:off x="503237" y="1801813"/>
                <a:ext cx="190500" cy="188912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"/>
              <p:cNvSpPr/>
              <p:nvPr/>
            </p:nvSpPr>
            <p:spPr>
              <a:xfrm>
                <a:off x="546100" y="0"/>
                <a:ext cx="152400" cy="912812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1"/>
              <p:cNvSpPr/>
              <p:nvPr/>
            </p:nvSpPr>
            <p:spPr>
              <a:xfrm>
                <a:off x="588962" y="1420812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1"/>
              <p:cNvSpPr/>
              <p:nvPr/>
            </p:nvSpPr>
            <p:spPr>
              <a:xfrm>
                <a:off x="588962" y="903287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"/>
              <p:cNvSpPr/>
              <p:nvPr/>
            </p:nvSpPr>
            <p:spPr>
              <a:xfrm>
                <a:off x="1020762" y="488950"/>
                <a:ext cx="161925" cy="147637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0" name="Google Shape;20;p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</p:cxnSp>
          <p:sp>
            <p:nvSpPr>
              <p:cNvPr id="21" name="Google Shape;21;p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1"/>
              <p:cNvSpPr/>
              <p:nvPr/>
            </p:nvSpPr>
            <p:spPr>
              <a:xfrm>
                <a:off x="-9525" y="3549650"/>
                <a:ext cx="147637" cy="481012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"/>
              <p:cNvSpPr/>
              <p:nvPr/>
            </p:nvSpPr>
            <p:spPr>
              <a:xfrm>
                <a:off x="128585" y="1382712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"/>
              <p:cNvSpPr/>
              <p:nvPr/>
            </p:nvSpPr>
            <p:spPr>
              <a:xfrm>
                <a:off x="204785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1"/>
              <p:cNvSpPr/>
              <p:nvPr/>
            </p:nvSpPr>
            <p:spPr>
              <a:xfrm>
                <a:off x="133350" y="4662487"/>
                <a:ext cx="23813" cy="2181224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"/>
              <p:cNvSpPr/>
              <p:nvPr/>
            </p:nvSpPr>
            <p:spPr>
              <a:xfrm>
                <a:off x="52385" y="4481512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-14288" y="5627687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"/>
              <p:cNvSpPr/>
              <p:nvPr/>
            </p:nvSpPr>
            <p:spPr>
              <a:xfrm>
                <a:off x="527050" y="4867275"/>
                <a:ext cx="190500" cy="188912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"/>
              <p:cNvSpPr/>
              <p:nvPr/>
            </p:nvSpPr>
            <p:spPr>
              <a:xfrm>
                <a:off x="569912" y="5945187"/>
                <a:ext cx="152400" cy="912812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1"/>
              <p:cNvSpPr/>
              <p:nvPr/>
            </p:nvSpPr>
            <p:spPr>
              <a:xfrm>
                <a:off x="612775" y="5246687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1"/>
              <p:cNvSpPr/>
              <p:nvPr/>
            </p:nvSpPr>
            <p:spPr>
              <a:xfrm>
                <a:off x="612775" y="5764212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"/>
              <p:cNvSpPr/>
              <p:nvPr/>
            </p:nvSpPr>
            <p:spPr>
              <a:xfrm>
                <a:off x="1049337" y="6221412"/>
                <a:ext cx="157163" cy="147637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" name="Google Shape;36;p1"/>
            <p:cNvGrpSpPr/>
            <p:nvPr/>
          </p:nvGrpSpPr>
          <p:grpSpPr>
            <a:xfrm>
              <a:off x="11364910" y="0"/>
              <a:ext cx="674690" cy="6848475"/>
              <a:chOff x="11364910" y="0"/>
              <a:chExt cx="674690" cy="6848475"/>
            </a:xfrm>
          </p:grpSpPr>
          <p:sp>
            <p:nvSpPr>
              <p:cNvPr id="37" name="Google Shape;37;p1"/>
              <p:cNvSpPr/>
              <p:nvPr/>
            </p:nvSpPr>
            <p:spPr>
              <a:xfrm>
                <a:off x="11483975" y="0"/>
                <a:ext cx="417513" cy="512762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1"/>
              <p:cNvSpPr/>
              <p:nvPr/>
            </p:nvSpPr>
            <p:spPr>
              <a:xfrm>
                <a:off x="11364910" y="474662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1"/>
              <p:cNvSpPr/>
              <p:nvPr/>
            </p:nvSpPr>
            <p:spPr>
              <a:xfrm>
                <a:off x="11631610" y="1539875"/>
                <a:ext cx="188912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1"/>
              <p:cNvSpPr/>
              <p:nvPr/>
            </p:nvSpPr>
            <p:spPr>
              <a:xfrm>
                <a:off x="11531600" y="5694362"/>
                <a:ext cx="298450" cy="1154112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1"/>
              <p:cNvSpPr/>
              <p:nvPr/>
            </p:nvSpPr>
            <p:spPr>
              <a:xfrm>
                <a:off x="11772900" y="5551487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11710985" y="4763"/>
                <a:ext cx="304800" cy="1544637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"/>
              <p:cNvSpPr/>
              <p:nvPr/>
            </p:nvSpPr>
            <p:spPr>
              <a:xfrm>
                <a:off x="11636375" y="4867275"/>
                <a:ext cx="188912" cy="188912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11441110" y="5046662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"/>
              <p:cNvSpPr/>
              <p:nvPr/>
            </p:nvSpPr>
            <p:spPr>
              <a:xfrm>
                <a:off x="11849100" y="6416675"/>
                <a:ext cx="190500" cy="188912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1"/>
              <p:cNvSpPr/>
              <p:nvPr/>
            </p:nvSpPr>
            <p:spPr>
              <a:xfrm>
                <a:off x="11939585" y="6596063"/>
                <a:ext cx="23813" cy="252412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" name="Google Shape;47;p1"/>
          <p:cNvSpPr txBox="1"/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/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-88900" lvl="2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"/>
          <p:cNvSpPr txBox="1"/>
          <p:nvPr>
            <p:ph idx="1" type="body"/>
          </p:nvPr>
        </p:nvSpPr>
        <p:spPr>
          <a:xfrm>
            <a:off x="1141412" y="2249485"/>
            <a:ext cx="9905997" cy="35417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1pPr>
            <a:lvl2pPr indent="-3175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2pPr>
            <a:lvl3pPr indent="-3175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4pPr>
            <a:lvl5pPr indent="-3175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5pPr>
            <a:lvl6pPr indent="-3175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6pPr>
            <a:lvl7pPr indent="-3175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7pPr>
            <a:lvl8pPr indent="-3175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8pPr>
            <a:lvl9pPr indent="-3175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49" name="Google Shape;49;p1"/>
          <p:cNvSpPr txBox="1"/>
          <p:nvPr>
            <p:ph idx="10" type="dt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50" name="Google Shape;50;p1"/>
          <p:cNvSpPr txBox="1"/>
          <p:nvPr>
            <p:ph idx="11" type="ftr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51" name="Google Shape;51;p1"/>
          <p:cNvSpPr txBox="1"/>
          <p:nvPr>
            <p:ph idx="12" type="sldNum"/>
          </p:nvPr>
        </p:nvSpPr>
        <p:spPr>
          <a:xfrm>
            <a:off x="10276321" y="5883273"/>
            <a:ext cx="7710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2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3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4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5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6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7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8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9.jpg"/><Relationship Id="rId5" Type="http://schemas.openxmlformats.org/officeDocument/2006/relationships/image" Target="../media/image2.jpg"/><Relationship Id="rId6" Type="http://schemas.openxmlformats.org/officeDocument/2006/relationships/image" Target="../media/image16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8"/>
          <p:cNvSpPr txBox="1"/>
          <p:nvPr>
            <p:ph type="ctrTitle"/>
          </p:nvPr>
        </p:nvSpPr>
        <p:spPr>
          <a:xfrm>
            <a:off x="1215112" y="818147"/>
            <a:ext cx="8825657" cy="15649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39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AUGMENTED REALITY INDOOR NAVIGATION APP </a:t>
            </a:r>
            <a:endParaRPr/>
          </a:p>
        </p:txBody>
      </p:sp>
      <p:sp>
        <p:nvSpPr>
          <p:cNvPr id="228" name="Google Shape;228;p18"/>
          <p:cNvSpPr txBox="1"/>
          <p:nvPr>
            <p:ph idx="1" type="subTitle"/>
          </p:nvPr>
        </p:nvSpPr>
        <p:spPr>
          <a:xfrm>
            <a:off x="7760292" y="3766726"/>
            <a:ext cx="3501265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b="1" i="0" lang="en-US" sz="2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TEAM BLUEPRINTS </a:t>
            </a:r>
            <a:endParaRPr/>
          </a:p>
        </p:txBody>
      </p:sp>
      <p:sp>
        <p:nvSpPr>
          <p:cNvPr id="229" name="Google Shape;229;p18"/>
          <p:cNvSpPr txBox="1"/>
          <p:nvPr/>
        </p:nvSpPr>
        <p:spPr>
          <a:xfrm>
            <a:off x="7760292" y="4106050"/>
            <a:ext cx="3441108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Justus  Karenzi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Sudi  Nsengiyumva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Jeremy  Fischer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Jordan Ziegler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Dylan Shanahan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0" name="Google Shape;23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5662" y="2952971"/>
            <a:ext cx="5818271" cy="33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 txBox="1"/>
          <p:nvPr/>
        </p:nvSpPr>
        <p:spPr>
          <a:xfrm>
            <a:off x="932462" y="418708"/>
            <a:ext cx="9906000" cy="14795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3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Concept Generation Chart</a:t>
            </a:r>
            <a:endParaRPr/>
          </a:p>
        </p:txBody>
      </p:sp>
      <p:pic>
        <p:nvPicPr>
          <p:cNvPr id="296" name="Google Shape;29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200" y="1714500"/>
            <a:ext cx="5275498" cy="2967468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7"/>
          <p:cNvSpPr txBox="1"/>
          <p:nvPr/>
        </p:nvSpPr>
        <p:spPr>
          <a:xfrm>
            <a:off x="1648575" y="5328125"/>
            <a:ext cx="5275498" cy="791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Brainstorming portion of the project</a:t>
            </a:r>
            <a:endParaRPr/>
          </a:p>
        </p:txBody>
      </p:sp>
      <p:pic>
        <p:nvPicPr>
          <p:cNvPr id="298" name="Google Shape;298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62600" y="1898250"/>
            <a:ext cx="6286499" cy="23907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99" name="Google Shape;299;p27"/>
          <p:cNvGraphicFramePr/>
          <p:nvPr/>
        </p:nvGraphicFramePr>
        <p:xfrm>
          <a:off x="5651767" y="260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{86BFBAC0-FFE1-467D-B0FF-40F81578D332}</a:tableStyleId>
              </a:tblPr>
              <a:tblGrid>
                <a:gridCol w="1495450"/>
                <a:gridCol w="1485925"/>
                <a:gridCol w="1485925"/>
                <a:gridCol w="1485925"/>
              </a:tblGrid>
              <a:tr h="372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Times New Roman"/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SDK</a:t>
                      </a:r>
                      <a:endParaRPr/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Times New Roman"/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Vuforia</a:t>
                      </a:r>
                      <a:endParaRPr/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Times New Roman"/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Metaio</a:t>
                      </a:r>
                      <a:endParaRPr/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Times New Roman"/>
                        <a:buNone/>
                      </a:pPr>
                      <a:r>
                        <a:rPr b="0" i="0" lang="en-US" sz="14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D’Fusion</a:t>
                      </a:r>
                      <a:endParaRPr/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300" name="Google Shape;300;p27"/>
          <p:cNvSpPr/>
          <p:nvPr/>
        </p:nvSpPr>
        <p:spPr>
          <a:xfrm>
            <a:off x="3117850" y="3846512"/>
            <a:ext cx="12192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b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"/>
          <p:cNvSpPr/>
          <p:nvPr/>
        </p:nvSpPr>
        <p:spPr>
          <a:xfrm>
            <a:off x="825500" y="215900"/>
            <a:ext cx="10528299" cy="25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combined the options brainstormed in different ways to generate concept ideas. </a:t>
            </a:r>
            <a:endParaRPr/>
          </a:p>
          <a:p>
            <a:pPr indent="0" lvl="0" marL="0" marR="0" rtl="0" algn="l">
              <a:lnSpc>
                <a:spcPct val="3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6" name="Google Shape;30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500" y="3005506"/>
            <a:ext cx="9165171" cy="332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5500" y="4785335"/>
            <a:ext cx="9056629" cy="505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9"/>
          <p:cNvSpPr/>
          <p:nvPr/>
        </p:nvSpPr>
        <p:spPr>
          <a:xfrm>
            <a:off x="825500" y="228600"/>
            <a:ext cx="10528198" cy="25652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generated a final concept based on a combination of two different designs. </a:t>
            </a:r>
            <a:endParaRPr b="0" i="0" sz="4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3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3" name="Google Shape;31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8099" y="2598125"/>
            <a:ext cx="9071825" cy="3766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00292" y="2598125"/>
            <a:ext cx="2297605" cy="376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0"/>
          <p:cNvSpPr txBox="1"/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the overall architecture we started with a Level 0 Model.</a:t>
            </a:r>
            <a:endParaRPr/>
          </a:p>
        </p:txBody>
      </p:sp>
      <p:pic>
        <p:nvPicPr>
          <p:cNvPr id="320" name="Google Shape;32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98727" y="2259925"/>
            <a:ext cx="6819899" cy="1904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0"/>
          <p:cNvSpPr txBox="1"/>
          <p:nvPr/>
        </p:nvSpPr>
        <p:spPr>
          <a:xfrm>
            <a:off x="2498727" y="4164926"/>
            <a:ext cx="5257146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5.1.1 - Level 0 Software Architecture Design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b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0"/>
          <p:cNvSpPr/>
          <p:nvPr/>
        </p:nvSpPr>
        <p:spPr>
          <a:xfrm>
            <a:off x="1141411" y="6539371"/>
            <a:ext cx="18469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r>
              <a:rPr b="0" i="0" lang="en-US" sz="1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Detailed Architecture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1"/>
          <p:cNvSpPr txBox="1"/>
          <p:nvPr>
            <p:ph type="title"/>
          </p:nvPr>
        </p:nvSpPr>
        <p:spPr>
          <a:xfrm>
            <a:off x="1141411" y="309262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expanded on our Level 0 Model to create a Level 1 module.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8" name="Google Shape;32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2841" y="2103333"/>
            <a:ext cx="6781800" cy="3470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1"/>
          <p:cNvPicPr preferRelativeResize="0"/>
          <p:nvPr/>
        </p:nvPicPr>
        <p:blipFill rotWithShape="1">
          <a:blip r:embed="rId3">
            <a:alphaModFix/>
          </a:blip>
          <a:srcRect b="0" l="77325" r="0" t="0"/>
          <a:stretch/>
        </p:blipFill>
        <p:spPr>
          <a:xfrm>
            <a:off x="7876900" y="2097088"/>
            <a:ext cx="1537741" cy="3470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31"/>
          <p:cNvPicPr preferRelativeResize="0"/>
          <p:nvPr/>
        </p:nvPicPr>
        <p:blipFill rotWithShape="1">
          <a:blip r:embed="rId3">
            <a:alphaModFix/>
          </a:blip>
          <a:srcRect b="0" l="19192" r="22673" t="0"/>
          <a:stretch/>
        </p:blipFill>
        <p:spPr>
          <a:xfrm>
            <a:off x="3934487" y="2097088"/>
            <a:ext cx="3942413" cy="3470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1"/>
          <p:cNvPicPr preferRelativeResize="0"/>
          <p:nvPr/>
        </p:nvPicPr>
        <p:blipFill rotWithShape="1">
          <a:blip r:embed="rId3">
            <a:alphaModFix/>
          </a:blip>
          <a:srcRect b="0" l="0" r="80807" t="0"/>
          <a:stretch/>
        </p:blipFill>
        <p:spPr>
          <a:xfrm>
            <a:off x="2632841" y="2097088"/>
            <a:ext cx="1301645" cy="347068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1"/>
          <p:cNvSpPr txBox="1"/>
          <p:nvPr/>
        </p:nvSpPr>
        <p:spPr>
          <a:xfrm>
            <a:off x="2619753" y="5580266"/>
            <a:ext cx="5257146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5.1.2 - Level 1 Software Architecture Design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b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1"/>
          <p:cNvSpPr/>
          <p:nvPr/>
        </p:nvSpPr>
        <p:spPr>
          <a:xfrm>
            <a:off x="1141411" y="6550223"/>
            <a:ext cx="18469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r>
              <a:rPr b="0" i="0" lang="en-US" sz="1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Detailed Architecture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2"/>
          <p:cNvSpPr txBox="1"/>
          <p:nvPr>
            <p:ph type="title"/>
          </p:nvPr>
        </p:nvSpPr>
        <p:spPr>
          <a:xfrm>
            <a:off x="838200" y="202466"/>
            <a:ext cx="10744199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Finally, we created a Flow Chart to conceptually show how the App works.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9" name="Google Shape;33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84180" y="1766093"/>
            <a:ext cx="5076825" cy="444817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2"/>
          <p:cNvSpPr txBox="1"/>
          <p:nvPr>
            <p:ph idx="11" type="ftr"/>
          </p:nvPr>
        </p:nvSpPr>
        <p:spPr>
          <a:xfrm>
            <a:off x="1141411" y="6478733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r>
              <a:rPr b="0" i="0" lang="en-US" sz="1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Detailed Design</a:t>
            </a:r>
            <a:endParaRPr/>
          </a:p>
        </p:txBody>
      </p:sp>
      <p:pic>
        <p:nvPicPr>
          <p:cNvPr id="341" name="Google Shape;341;p32"/>
          <p:cNvPicPr preferRelativeResize="0"/>
          <p:nvPr/>
        </p:nvPicPr>
        <p:blipFill rotWithShape="1">
          <a:blip r:embed="rId3">
            <a:alphaModFix/>
          </a:blip>
          <a:srcRect b="25973" l="32133" r="36860" t="19770"/>
          <a:stretch/>
        </p:blipFill>
        <p:spPr>
          <a:xfrm>
            <a:off x="5115610" y="2645516"/>
            <a:ext cx="1573966" cy="2413416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2"/>
          <p:cNvSpPr txBox="1"/>
          <p:nvPr/>
        </p:nvSpPr>
        <p:spPr>
          <a:xfrm>
            <a:off x="3484180" y="6214269"/>
            <a:ext cx="485558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5.2.1 - Augmented Reality App Flow Chart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3"/>
          <p:cNvSpPr txBox="1"/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created a Bill of Materials (BOM) to get an idea of the budget.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8" name="Google Shape;34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2474" y="2458257"/>
            <a:ext cx="7188458" cy="327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33"/>
          <p:cNvPicPr preferRelativeResize="0"/>
          <p:nvPr/>
        </p:nvPicPr>
        <p:blipFill rotWithShape="1">
          <a:blip r:embed="rId3">
            <a:alphaModFix/>
          </a:blip>
          <a:srcRect b="34502" l="0" r="0" t="17003"/>
          <a:stretch/>
        </p:blipFill>
        <p:spPr>
          <a:xfrm>
            <a:off x="2332474" y="3012892"/>
            <a:ext cx="7188458" cy="1588957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3"/>
          <p:cNvSpPr/>
          <p:nvPr/>
        </p:nvSpPr>
        <p:spPr>
          <a:xfrm>
            <a:off x="1141411" y="6550223"/>
            <a:ext cx="156873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r>
              <a:rPr b="0" i="0" lang="en-US" sz="1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Detailed Budget</a:t>
            </a:r>
            <a:endParaRPr/>
          </a:p>
        </p:txBody>
      </p:sp>
      <p:sp>
        <p:nvSpPr>
          <p:cNvPr id="351" name="Google Shape;351;p33"/>
          <p:cNvSpPr txBox="1"/>
          <p:nvPr/>
        </p:nvSpPr>
        <p:spPr>
          <a:xfrm>
            <a:off x="2332473" y="5734857"/>
            <a:ext cx="537933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Table 5.13: Capital Equipment - Bill of Materials (BOM)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4"/>
          <p:cNvSpPr txBox="1"/>
          <p:nvPr>
            <p:ph type="title"/>
          </p:nvPr>
        </p:nvSpPr>
        <p:spPr>
          <a:xfrm>
            <a:off x="1141412" y="304800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 Interface Flow Diagram</a:t>
            </a:r>
            <a:endParaRPr/>
          </a:p>
        </p:txBody>
      </p:sp>
      <p:pic>
        <p:nvPicPr>
          <p:cNvPr id="357" name="Google Shape;35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73212" y="1704182"/>
            <a:ext cx="4190999" cy="457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34"/>
          <p:cNvPicPr preferRelativeResize="0"/>
          <p:nvPr/>
        </p:nvPicPr>
        <p:blipFill rotWithShape="1">
          <a:blip r:embed="rId3">
            <a:alphaModFix/>
          </a:blip>
          <a:srcRect b="0" l="0" r="0" t="47404"/>
          <a:stretch/>
        </p:blipFill>
        <p:spPr>
          <a:xfrm>
            <a:off x="3773212" y="3871510"/>
            <a:ext cx="4190999" cy="2404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34"/>
          <p:cNvPicPr preferRelativeResize="0"/>
          <p:nvPr/>
        </p:nvPicPr>
        <p:blipFill rotWithShape="1">
          <a:blip r:embed="rId3">
            <a:alphaModFix/>
          </a:blip>
          <a:srcRect b="53060" l="0" r="0" t="0"/>
          <a:stretch/>
        </p:blipFill>
        <p:spPr>
          <a:xfrm>
            <a:off x="3773212" y="1704182"/>
            <a:ext cx="4190999" cy="2146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5"/>
          <p:cNvSpPr txBox="1"/>
          <p:nvPr>
            <p:ph type="title"/>
          </p:nvPr>
        </p:nvSpPr>
        <p:spPr>
          <a:xfrm>
            <a:off x="1141412" y="304800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Database Design (.CSV File)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5" name="Google Shape;36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237" y="1828800"/>
            <a:ext cx="11867176" cy="3200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6"/>
          <p:cNvSpPr txBox="1"/>
          <p:nvPr>
            <p:ph type="title"/>
          </p:nvPr>
        </p:nvSpPr>
        <p:spPr>
          <a:xfrm>
            <a:off x="1141412" y="304800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Current Status of Design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36"/>
          <p:cNvSpPr txBox="1"/>
          <p:nvPr/>
        </p:nvSpPr>
        <p:spPr>
          <a:xfrm>
            <a:off x="1219200" y="2286000"/>
            <a:ext cx="9753599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Currently, we have a dynamic user interface that can switch from one page to another.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the process of trying to integrate text recognition with Android Studio using </a:t>
            </a:r>
            <a:r>
              <a:rPr lang="en-US" sz="2400"/>
              <a:t>Unity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are working on making the app interface with the designed database file (which contains directions and room numbers).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were able to implement a class that integrates the device’s camera feature in the app.</a:t>
            </a:r>
            <a:endParaRPr/>
          </a:p>
          <a:p>
            <a:pPr indent="-1333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"/>
          <p:cNvSpPr txBox="1"/>
          <p:nvPr>
            <p:ph type="title"/>
          </p:nvPr>
        </p:nvSpPr>
        <p:spPr>
          <a:xfrm>
            <a:off x="1189537" y="125221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imes New Roman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DEFINITION</a:t>
            </a:r>
            <a:endParaRPr/>
          </a:p>
        </p:txBody>
      </p:sp>
      <p:pic>
        <p:nvPicPr>
          <p:cNvPr id="236" name="Google Shape;23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903" y="1479883"/>
            <a:ext cx="4098299" cy="220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04353" y="1479883"/>
            <a:ext cx="4452900" cy="220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7685" y="4013637"/>
            <a:ext cx="4148398" cy="251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804353" y="4013637"/>
            <a:ext cx="4452900" cy="260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7"/>
          <p:cNvSpPr txBox="1"/>
          <p:nvPr>
            <p:ph type="title"/>
          </p:nvPr>
        </p:nvSpPr>
        <p:spPr>
          <a:xfrm>
            <a:off x="990600" y="2514600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Now we will jump to Android Studio to demonstrate our prototype.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8"/>
          <p:cNvSpPr txBox="1"/>
          <p:nvPr>
            <p:ph type="title"/>
          </p:nvPr>
        </p:nvSpPr>
        <p:spPr>
          <a:xfrm>
            <a:off x="990600" y="2362200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0"/>
          <p:cNvSpPr txBox="1"/>
          <p:nvPr>
            <p:ph type="title"/>
          </p:nvPr>
        </p:nvSpPr>
        <p:spPr>
          <a:xfrm>
            <a:off x="841586" y="311937"/>
            <a:ext cx="10364451" cy="8671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imes New Roman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 TREE</a:t>
            </a:r>
            <a:endParaRPr/>
          </a:p>
        </p:txBody>
      </p:sp>
      <p:pic>
        <p:nvPicPr>
          <p:cNvPr id="245" name="Google Shape;24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6832" y="1179095"/>
            <a:ext cx="11790947" cy="5510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"/>
          <p:cNvSpPr/>
          <p:nvPr/>
        </p:nvSpPr>
        <p:spPr>
          <a:xfrm>
            <a:off x="825500" y="449317"/>
            <a:ext cx="10528299" cy="25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 plays a key role in the user experience.</a:t>
            </a:r>
            <a:endParaRPr b="0" i="0" sz="4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3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1"/>
          <p:cNvSpPr/>
          <p:nvPr/>
        </p:nvSpPr>
        <p:spPr>
          <a:xfrm>
            <a:off x="3543300" y="3035300"/>
            <a:ext cx="5095873" cy="22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Battery Life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Memory Storage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Processor Allocation</a:t>
            </a:r>
            <a:endParaRPr/>
          </a:p>
          <a:p>
            <a:pPr indent="-317500" lvl="0" marL="457200" marR="0" rtl="0" algn="l">
              <a:lnSpc>
                <a:spcPct val="3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/>
          <p:nvPr/>
        </p:nvSpPr>
        <p:spPr>
          <a:xfrm>
            <a:off x="825500" y="127000"/>
            <a:ext cx="10528299" cy="1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 and budget constraints are also a factor.</a:t>
            </a:r>
            <a:endParaRPr/>
          </a:p>
          <a:p>
            <a:pPr indent="0" lvl="0" marL="0" marR="0" rtl="0" algn="l">
              <a:lnSpc>
                <a:spcPct val="3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8800" y="2044700"/>
            <a:ext cx="6007100" cy="275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26300" y="2349500"/>
            <a:ext cx="3219450" cy="2146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2"/>
          <p:cNvSpPr/>
          <p:nvPr/>
        </p:nvSpPr>
        <p:spPr>
          <a:xfrm>
            <a:off x="825500" y="5372100"/>
            <a:ext cx="10528299" cy="10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Completion required by April 15 2015. </a:t>
            </a:r>
            <a:endParaRPr/>
          </a:p>
          <a:p>
            <a:pPr indent="0" lvl="0" marL="0" marR="0" rtl="0" algn="l">
              <a:lnSpc>
                <a:spcPct val="3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/>
          <p:nvPr/>
        </p:nvSpPr>
        <p:spPr>
          <a:xfrm>
            <a:off x="825500" y="127000"/>
            <a:ext cx="10528299" cy="1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 constraints are the main requirements of the project</a:t>
            </a:r>
            <a:endParaRPr/>
          </a:p>
          <a:p>
            <a:pPr indent="0" lvl="0" marL="0" marR="0" rtl="0" algn="l">
              <a:lnSpc>
                <a:spcPct val="3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3"/>
          <p:cNvSpPr/>
          <p:nvPr/>
        </p:nvSpPr>
        <p:spPr>
          <a:xfrm>
            <a:off x="596900" y="2298700"/>
            <a:ext cx="7159011" cy="32932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Drop Down menu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CSV files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Left, right, straight direction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Image referencing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Starting Location</a:t>
            </a:r>
            <a:endParaRPr/>
          </a:p>
          <a:p>
            <a:pPr indent="-317500" lvl="0" marL="457200" marR="0" rtl="0" algn="l">
              <a:lnSpc>
                <a:spcPct val="3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/>
          <p:nvPr/>
        </p:nvSpPr>
        <p:spPr>
          <a:xfrm>
            <a:off x="825500" y="127000"/>
            <a:ext cx="105282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Also optional software requirements</a:t>
            </a:r>
            <a:endParaRPr/>
          </a:p>
          <a:p>
            <a:pPr indent="0" lvl="0" marL="0" marR="0" rtl="0" algn="l">
              <a:lnSpc>
                <a:spcPct val="3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825500" y="1791507"/>
            <a:ext cx="6328655" cy="1754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Map Reference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Schedule implementation</a:t>
            </a:r>
            <a:endParaRPr/>
          </a:p>
          <a:p>
            <a:pPr indent="-317500" lvl="0" marL="457200" marR="0" rtl="0" algn="l">
              <a:lnSpc>
                <a:spcPct val="33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88925" y="1791507"/>
            <a:ext cx="2357416" cy="44290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1141408" y="0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MARKETING REQUIREMENTS</a:t>
            </a:r>
            <a:endParaRPr/>
          </a:p>
        </p:txBody>
      </p:sp>
      <p:sp>
        <p:nvSpPr>
          <p:cNvPr id="278" name="Google Shape;278;p25"/>
          <p:cNvSpPr txBox="1"/>
          <p:nvPr/>
        </p:nvSpPr>
        <p:spPr>
          <a:xfrm>
            <a:off x="1141408" y="1364104"/>
            <a:ext cx="7972610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The program should show users where they need to go.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The program should be user friendly and easily operated.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The program should not strain the user’s hardware.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Optional functionality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1408" y="2927508"/>
            <a:ext cx="4478539" cy="2852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91260" y="535733"/>
            <a:ext cx="2956148" cy="2875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13632" y="3947453"/>
            <a:ext cx="3533776" cy="2351567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5"/>
          <p:cNvSpPr txBox="1"/>
          <p:nvPr/>
        </p:nvSpPr>
        <p:spPr>
          <a:xfrm>
            <a:off x="7609117" y="3512198"/>
            <a:ext cx="34627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 Friendly</a:t>
            </a: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sp>
        <p:nvSpPr>
          <p:cNvPr id="283" name="Google Shape;283;p25"/>
          <p:cNvSpPr txBox="1"/>
          <p:nvPr/>
        </p:nvSpPr>
        <p:spPr>
          <a:xfrm>
            <a:off x="1484025" y="5780387"/>
            <a:ext cx="358264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Provides directions</a:t>
            </a: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sp>
        <p:nvSpPr>
          <p:cNvPr id="284" name="Google Shape;284;p25"/>
          <p:cNvSpPr txBox="1"/>
          <p:nvPr/>
        </p:nvSpPr>
        <p:spPr>
          <a:xfrm>
            <a:off x="7489196" y="6313314"/>
            <a:ext cx="358264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Does not strain hardware.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6"/>
          <p:cNvSpPr txBox="1"/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32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Concept Generation and Selection.</a:t>
            </a:r>
            <a:endParaRPr/>
          </a:p>
        </p:txBody>
      </p:sp>
      <p:pic>
        <p:nvPicPr>
          <p:cNvPr id="290" name="Google Shape;29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9075" y="2417875"/>
            <a:ext cx="6572249" cy="357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